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8"/>
  </p:notesMasterIdLst>
  <p:sldIdLst>
    <p:sldId id="256" r:id="rId2"/>
    <p:sldId id="264" r:id="rId3"/>
    <p:sldId id="289" r:id="rId4"/>
    <p:sldId id="281" r:id="rId5"/>
    <p:sldId id="278" r:id="rId6"/>
    <p:sldId id="290" r:id="rId7"/>
    <p:sldId id="282" r:id="rId8"/>
    <p:sldId id="285" r:id="rId9"/>
    <p:sldId id="286" r:id="rId10"/>
    <p:sldId id="291" r:id="rId11"/>
    <p:sldId id="284" r:id="rId12"/>
    <p:sldId id="287" r:id="rId13"/>
    <p:sldId id="288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0406E-8A16-40F2-9FC9-720AFAAF761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4D0A4-5F25-4CDA-BAE3-EDE238DD3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1AE55-9332-4F6B-A1B1-981985224715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8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913" y="1600200"/>
            <a:ext cx="73548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62CA089-B57E-4A28-A4DE-577D18FB79C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226BAE-C292-4A93-A3FE-B8CEAC935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C4B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C4B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C4B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C4B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C4B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rtofwar.ru/j/janr_1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fgan.ru/vivod/vivod-11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battle.ru/ph/28/sssr_flag_granzh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old.ngo44.ru/myuploads/News/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619" y="1940898"/>
            <a:ext cx="6459787" cy="485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332656"/>
            <a:ext cx="2411760" cy="2492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39"/>
            <a:ext cx="2199972" cy="4802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785" y="188640"/>
            <a:ext cx="8417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«ПУСТЬ ПАМЯТЬ ГОВОРИТ»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413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500438"/>
            <a:ext cx="4762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4762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500438"/>
            <a:ext cx="47625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214313"/>
            <a:ext cx="2857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214313"/>
            <a:ext cx="2857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331640" y="80919"/>
            <a:ext cx="5652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Уходили парни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Афгана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перевалы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Уходили парни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ранним,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мечети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Голосил мулла.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была молитва,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спасение,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парней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Убережет аллах…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забыть февраль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воскресение,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 и улыбки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5604115" cy="41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87624" y="332656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15 февраля 1989 года последний бронетранспортер с нашими воинами пересек мост Дружбы через Амударью, по фарватеру которой проходит граница с Афганистаном. Замыкал эту огромную колонну командующий 40-й армией Герой Советского Союза генерал-лейтенант Борис Всеволодович Громов. Всю свою боль вложил этот мужественный человек вот в такие строки: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31640" y="1844824"/>
            <a:ext cx="489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боль и опасений тень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вашими тревогами слились,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 настал последний день,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 его мы дождались.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вставал, кто падал под огнем,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судьбы не спросишь что – кому,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Девять лет вы жили этим днем,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Девять лет с боями шли к нему.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измерить боль горячих ран?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Облегчить как горе матерей?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сердце жечь Афганистан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объятьях Родины своей.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210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1700808"/>
            <a:ext cx="4645719" cy="45083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259632" y="188640"/>
            <a:ext cx="74888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Саднящая рана – Афганистан. Для тех, кто потерял близких, для тех, чья юность оказалась опаленной войной и жарким афганским солнцем.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Война давно закончилась, но боль утрат – это живая боль, она на всю оставшуюся жизнь.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Сражения кончаются, а история вечна. Ушла в историю и афганская война. Но в памяти людской ей еще жить долго, потому что ее история написана кровью солдат и слезами матерей.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ребята не виноваты в том, что попали в Афганистан. Солдат войны не выбирает и не начинает. Но всегда расплачивается самым дорогим, что у него есть, - жизнью за чужие ошибки. Чтобы сегодня не говорилось об Ограниченном контингенте, те, кто воевал там, в чужих горах, понимали одно: они воюют за свою страну, защищают южную границу СССР. Выполняют приказ своей Родины.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И пусть наша память помнит об этом.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Помнит и рассказывает об этом.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533739"/>
            <a:ext cx="45720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Снится часто мне мой дом родной –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о чем-то, о своем мечтает,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Серая кукушка за рекой,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жить осталось мне, считает.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прижался ласково к цветку,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Стебелек багульника примятый,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звучит далекое «ку-ку»,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Отмеряя жизни моей даты.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Снится мне опушка из цветов,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в рябине тихая опушка,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Восемьдесят, девяносто, сто…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расщедрилась, кукушка?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тоскую по родной стране,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ее рассветам и закатам.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афганской выжженной земле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Спят тревожно русские солдаты.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тратят силы, не скупясь,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знакомы голод и усталость,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свои не копят про запас.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им скажет: сколько их осталось?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что ты, кукушка, погоди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дарить чужую долю чью-то.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солдата вечность впереди,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ее со старостью не путай.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(В.Кочетков, Ю.Кирсанов «Кукушка»)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9rota_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3096344" cy="357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0113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        Мы</a:t>
            </a:r>
            <a:r>
              <a:rPr lang="ru-RU" sz="2400" dirty="0" smtClean="0">
                <a:solidFill>
                  <a:srgbClr val="C00000"/>
                </a:solidFill>
              </a:rPr>
              <a:t>, повстречавшись на родной земле,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Уйдя в круговорот воспоминаний,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Помянем не вернувшихся парней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Единственной минутою молчанья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9699" name="Picture 4" descr="597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132856"/>
            <a:ext cx="4357687" cy="4429125"/>
          </a:xfrm>
          <a:noFill/>
        </p:spPr>
      </p:pic>
      <p:pic>
        <p:nvPicPr>
          <p:cNvPr id="29700" name="Picture 5" descr="350px-Afghanistan_Vete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43125"/>
            <a:ext cx="4358258" cy="43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7" descr="s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260648"/>
            <a:ext cx="4279900" cy="6286500"/>
          </a:xfrm>
          <a:noFill/>
        </p:spPr>
      </p:pic>
      <p:pic>
        <p:nvPicPr>
          <p:cNvPr id="30724" name="Picture 4" descr="data_5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534" y="836712"/>
            <a:ext cx="5087466" cy="508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4149080"/>
            <a:ext cx="3888432" cy="163291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Слава русскому народу!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Слава защитникам Отечества!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Слава оружию России!</a:t>
            </a:r>
            <a:br>
              <a:rPr lang="ru-RU" sz="2200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 Слава, Слава, Слава!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6867" name="Текст 2"/>
          <p:cNvSpPr>
            <a:spLocks noGrp="1"/>
          </p:cNvSpPr>
          <p:nvPr>
            <p:ph type="body" idx="4294967295"/>
          </p:nvPr>
        </p:nvSpPr>
        <p:spPr>
          <a:xfrm>
            <a:off x="1331640" y="188640"/>
            <a:ext cx="7172845" cy="1857375"/>
          </a:xfrm>
        </p:spPr>
        <p:txBody>
          <a:bodyPr>
            <a:normAutofit/>
          </a:bodyPr>
          <a:lstStyle/>
          <a:p>
            <a:pPr marL="73025"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Нависнут тучи над мирным небом,</a:t>
            </a:r>
          </a:p>
          <a:p>
            <a:pPr marL="73025"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Мы защитим Отчизну от врага.</a:t>
            </a:r>
          </a:p>
          <a:p>
            <a:pPr marL="73025"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Спокойно, люди, на земле России спите </a:t>
            </a:r>
          </a:p>
          <a:p>
            <a:pPr marL="73025"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Солдат всегда на боевом посту. </a:t>
            </a:r>
          </a:p>
          <a:p>
            <a:pPr marL="73025"/>
            <a:endParaRPr lang="ru-RU" altLang="ru-RU" dirty="0" smtClean="0"/>
          </a:p>
        </p:txBody>
      </p:sp>
      <p:pic>
        <p:nvPicPr>
          <p:cNvPr id="4" name="Рисунок 3" descr="http://www.rsva-ural.ru/catalogue/customimages/656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7403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412776"/>
            <a:ext cx="3851920" cy="246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ывод войск из Афганистана (54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1" y="2708920"/>
            <a:ext cx="375192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«Афганистан. </a:t>
            </a:r>
            <a:br>
              <a:rPr lang="ru-RU" dirty="0" smtClean="0"/>
            </a:br>
            <a:r>
              <a:rPr lang="ru-RU" dirty="0" smtClean="0"/>
              <a:t>Герои нашего времени»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7772400" cy="73831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Классный час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80928"/>
            <a:ext cx="8568952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группа З-15/16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Классный руководитель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Медведева Ольга Александровна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Мастера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/о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Рогожникова Наталья Анатольевна,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Дроботенко Оксана Николаевна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5" name="Picture 5" descr="chechnya70y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2996952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770485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 февраля 2016 г.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студенты группы З-15/16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кл.руководитель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Медведева О.А., мастера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/о Дроботенко О.А., Рогожникова Н.А.) подготовили и провели литературно-музыкальную композицию, посвященную 27 годовщине вывода советских войск из Афганистана.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встрече присутствовали ветераны войны в Афганистане: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Бурмистенко Геннадий Александрович, полковник в отставке, участник боевых действий в Афганистане, 1983 г., награжден орденом Красной Звезды,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Сыроватский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Владимир Алексеевич, полковник в отставке, Председатель правления Крымской региональной организации инвалидов Афганистана и других локальных войн.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1989 году, 15 февраля последние советские войска покинули государство Афганистан. Так закончилась 10-летняя война, в которой Советский Союз потерял свыше 15 тысяч своих граждан.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Советские власти не очень охотно вспоминали о той войне, вероятно, поэтому праздник и не получил статус официального. Однако, россияне сегодня с уважением и почетом относятся к ветеранам Афганистана. В стране созданы мемориальные комплексы памяти погибшим в Афганской войне. В больших и малых городах 15 февраля инициативные ветераны организуют митинги, и идут в колоннах родные, близкие, друзья афганцев и просто патриотично настроенные люди, для которых война – не пустой звук.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Вечная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слава нашим воинам!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Picture 2" descr="H:\АФГАНИСТАН\фото Афганистан\IMG_4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4038600" cy="2692400"/>
          </a:xfrm>
          <a:prstGeom prst="rect">
            <a:avLst/>
          </a:prstGeom>
          <a:noFill/>
        </p:spPr>
      </p:pic>
      <p:pic>
        <p:nvPicPr>
          <p:cNvPr id="6" name="Picture 3" descr="H:\АФГАНИСТАН\фото Афганистан\IMG_4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75656" y="429925"/>
            <a:ext cx="727280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сегодняшняя встреча — дань памяти всем, кто причастен к героической и трагической афганской войне, которая длилась в два раза дольше, чем Великая Отечественная. Её долго замалчивали. Дозировали правду о героях и потерях. Даже плакать над могилами не разрешали. Скупились на ордена.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Потом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 война прорвалась стихами и песнями, трагическими, светлыми и мужественными. Не профессионализмом они ценны, прежде всего, а искренностью и пронзительностью. Сегодня мы их услышим. Они, как солдаты, вернувшиеся из боя, расскажут Вам о мужестве и силе духа человеческого.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H:\АФГАНИСТАН\фото Афганистан\IMG_4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4254624" cy="2836416"/>
          </a:xfrm>
          <a:prstGeom prst="rect">
            <a:avLst/>
          </a:prstGeom>
          <a:noFill/>
        </p:spPr>
      </p:pic>
      <p:pic>
        <p:nvPicPr>
          <p:cNvPr id="9" name="Picture 2" descr="H:\АФГАНИСТАН\фото Афганистан\IMG_438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7544" y="2708920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АФГАНИСТАН\фото Афганистан\IMG_439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H:\АФГАНИСТАН\фото Афганистан\IMG_44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038600" cy="2692400"/>
          </a:xfrm>
          <a:prstGeom prst="rect">
            <a:avLst/>
          </a:prstGeom>
          <a:noFill/>
        </p:spPr>
      </p:pic>
      <p:pic>
        <p:nvPicPr>
          <p:cNvPr id="7" name="Picture 2" descr="H:\АФГАНИСТАН\фото Афганистан\IMG_4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4038600" cy="2692400"/>
          </a:xfrm>
          <a:prstGeom prst="rect">
            <a:avLst/>
          </a:prstGeom>
          <a:noFill/>
        </p:spPr>
      </p:pic>
      <p:pic>
        <p:nvPicPr>
          <p:cNvPr id="8" name="Picture 3" descr="H:\АФГАНИСТАН\фото Афганистан\IMG_4433.JPG"/>
          <p:cNvPicPr>
            <a:picLocks noChangeAspect="1" noChangeArrowheads="1"/>
          </p:cNvPicPr>
          <p:nvPr/>
        </p:nvPicPr>
        <p:blipFill>
          <a:blip r:embed="rId5" cstate="print"/>
          <a:srcRect r="24985"/>
          <a:stretch>
            <a:fillRect/>
          </a:stretch>
        </p:blipFill>
        <p:spPr bwMode="auto">
          <a:xfrm rot="16200000">
            <a:off x="5314242" y="3262824"/>
            <a:ext cx="3484071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91680" y="692696"/>
            <a:ext cx="712879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Афганистан – государство в юго-западной Азии, на Среднем Востоке. Граничит с Ираном, Туркменистаном, Узбекистаном, Таджикистаном, Китаем и Пакистаном. Выхода к морю не имеет. Территория страны в основном покрыта пустыней. Равнина и плоскогорья расположены на севере и юго-западе. Столица – Кабул.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1978 году в Афганистане произошла революция, которая повлекла за собой гражданскую войну, серию переворотов, развал экономики и политическую нестабильность. 12 декабря 1979 г. в кабинете Брежнева было принято решение о вводе советских войск в Афганистан.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188640"/>
            <a:ext cx="256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54" descr="http://artofwar.ru/img/j/janr_1/text_0020/provintsii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5904656" cy="395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31640" y="599783"/>
            <a:ext cx="756084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25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декабря в 15.00 советско-афганскую границу перешел отдельный батальон 108-й мотострелковой дивизии. Одновременно с разведчиками границу пересекли самолёты военно-транспортной авиации с личным составом и боевой техникой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103-й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воздушно-десантной дивизии. Дивизия десантировалась посадочным способом на Кабульском аэродроме.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Тогда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 декабря 1979 года всё было также как всегда. Наши мальчишки учились, работали, бегали на дискотеки, влюблялись.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вдруг... Эта страшная, чудовищная, чужая война... Афганская война.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429000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Афганистан! Ты весь во мне: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Разрывами гранат, осколками свинца,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заревом окутан, весь в огне,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Страданиям и болям нет конца.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Афганистан! Ты наша боль и горе,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Крик матерей доносится сюда,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Горючих слез уж выплакано море,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Пожалуй, хватит их на все года.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память возвращает нас опять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Афганистан – туда, где мы служили.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0_4334_b214797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3212976"/>
            <a:ext cx="4834536" cy="3202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6350"/>
            <a:ext cx="7848872" cy="172561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632848" cy="49971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600" dirty="0" smtClean="0">
                <a:cs typeface="Times New Roman" pitchFamily="18" charset="0"/>
              </a:rPr>
              <a:t>1979 год — 86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1980 год — 1484 человека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1981 год — 1298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1982 год — 1948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1983 год — 1446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1984 год — 2346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1985 год — 1868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1986 год — 1333 человека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1987 год — 1215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1988 год — 759 человек 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1989 год — 53 человека</a:t>
            </a:r>
            <a:br>
              <a:rPr lang="ru-RU" altLang="ru-RU" sz="2600" dirty="0" smtClean="0">
                <a:cs typeface="Times New Roman" pitchFamily="18" charset="0"/>
              </a:rPr>
            </a:br>
            <a:r>
              <a:rPr lang="ru-RU" altLang="ru-RU" sz="2600" dirty="0" smtClean="0">
                <a:cs typeface="Times New Roman" pitchFamily="18" charset="0"/>
              </a:rPr>
              <a:t>            </a:t>
            </a:r>
            <a:r>
              <a:rPr lang="ru-RU" altLang="ru-RU" sz="2600" dirty="0" smtClean="0">
                <a:solidFill>
                  <a:srgbClr val="C00000"/>
                </a:solidFill>
                <a:cs typeface="Times New Roman" pitchFamily="18" charset="0"/>
              </a:rPr>
              <a:t>Всего:  </a:t>
            </a:r>
            <a:r>
              <a:rPr lang="ru-RU" altLang="ru-RU" sz="3700" dirty="0" smtClean="0">
                <a:solidFill>
                  <a:srgbClr val="C00000"/>
                </a:solidFill>
                <a:cs typeface="Times New Roman" pitchFamily="18" charset="0"/>
              </a:rPr>
              <a:t>13836 человек.</a:t>
            </a:r>
            <a:endParaRPr lang="ru-RU" altLang="ru-RU" sz="3700" dirty="0" smtClean="0"/>
          </a:p>
        </p:txBody>
      </p:sp>
      <p:pic>
        <p:nvPicPr>
          <p:cNvPr id="6148" name="Рисунок 3" descr="http://afgan.ru/vivod/vivod-11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428875" cy="38576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88640"/>
            <a:ext cx="77768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Много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горя бед и страданий принесли нашему народу эти девять лет и пятьдесят один день жестоких сражений в чужом краю. Но и там, в далёком Афганистане, советские воины проявили лучшие человеческие качества: мужество, стойкость, благородство. В неимоверно трудных условиях боевой жизни, вдали от дома, ежечасно подвергаясь опасности, и подчас смертельной, они сохранили верность военной присяге, воинскому и человеческому долгу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Сражения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кончаются, а история вечна. Ушла в историю и афганская война. Но в памяти людской ей ещё жить долго, потому что её история написана кровью солдат и слезами матерей. Она будет жить в памяти сирот, оставшихся без отцов. Будет жить в душах тех, кто в ней участвовал. Поколение, опаленное её огнём, как никто усвоило военные и нравственные уроки той никем и никому необъявленной, героической и трагической афганской войны.</a:t>
            </a:r>
          </a:p>
          <a:p>
            <a:pPr>
              <a:buNone/>
            </a:pP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ывод войск из Афганистана (54 фото)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5400600" cy="32403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Тема46</Template>
  <TotalTime>101</TotalTime>
  <Words>1103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Тема46</vt:lpstr>
      <vt:lpstr>Слайд 1</vt:lpstr>
      <vt:lpstr>«Афганистан.  Герои нашего времени»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Мы, повстречавшись на родной земле,  Уйдя в круговорот воспоминаний,  Помянем не вернувшихся парней  Единственной минутою молчанья </vt:lpstr>
      <vt:lpstr>Слайд 15</vt:lpstr>
      <vt:lpstr>    Слава русскому народу!  Слава защитникам Отечества!  Слава оружию России!  Слава, Слава, Слава!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Совет</dc:creator>
  <cp:lastModifiedBy>novator</cp:lastModifiedBy>
  <cp:revision>14</cp:revision>
  <dcterms:created xsi:type="dcterms:W3CDTF">2016-02-08T11:03:53Z</dcterms:created>
  <dcterms:modified xsi:type="dcterms:W3CDTF">2016-02-17T15:40:54Z</dcterms:modified>
</cp:coreProperties>
</file>